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295401"/>
            <a:ext cx="7543800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CHAPTER 1. MAMMALIAN HISTOLOGY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554070"/>
            <a:ext cx="7543800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T.Y.B.Sc</a:t>
            </a:r>
            <a:r>
              <a:rPr lang="en-US" sz="2800" b="1" dirty="0" smtClean="0"/>
              <a:t>.  ZOOLOGY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SEMESTER V COURSE XIII</a:t>
            </a:r>
          </a:p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Histology, Pathology, Toxicology and Biostatistics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48006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smtClean="0"/>
              <a:t>This video is for education purpose only no copyright infringement. The copyright belongs to its rightful owner. The credit goes to respective artists, designers, video music composers and  singers. 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ffcie\Desktop\Tongu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71694"/>
            <a:ext cx="6629400" cy="6557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offcie\Desktop\Tongue Lingual Papilla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"/>
            <a:ext cx="7391400" cy="6410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ffcie\Desktop\Tongu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0"/>
            <a:ext cx="4800600" cy="62742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0"/>
            <a:ext cx="6096000" cy="666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ffcie\Desktop\tongue taste buds.jpeg"/>
          <p:cNvPicPr>
            <a:picLocks noChangeAspect="1" noChangeArrowheads="1"/>
          </p:cNvPicPr>
          <p:nvPr/>
        </p:nvPicPr>
        <p:blipFill>
          <a:blip r:embed="rId2"/>
          <a:srcRect b="53111"/>
          <a:stretch>
            <a:fillRect/>
          </a:stretch>
        </p:blipFill>
        <p:spPr bwMode="auto">
          <a:xfrm>
            <a:off x="1066800" y="304800"/>
            <a:ext cx="6638925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2098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55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offcie</dc:creator>
  <cp:lastModifiedBy>ADMIN</cp:lastModifiedBy>
  <cp:revision>5</cp:revision>
  <dcterms:created xsi:type="dcterms:W3CDTF">2006-08-16T00:00:00Z</dcterms:created>
  <dcterms:modified xsi:type="dcterms:W3CDTF">2022-11-30T10:40:54Z</dcterms:modified>
</cp:coreProperties>
</file>